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58" r:id="rId3"/>
    <p:sldId id="259" r:id="rId4"/>
    <p:sldId id="260" r:id="rId5"/>
    <p:sldId id="266" r:id="rId6"/>
    <p:sldId id="262" r:id="rId7"/>
    <p:sldId id="272" r:id="rId8"/>
    <p:sldId id="277" r:id="rId9"/>
    <p:sldId id="276" r:id="rId10"/>
    <p:sldId id="279" r:id="rId11"/>
    <p:sldId id="263" r:id="rId12"/>
    <p:sldId id="264" r:id="rId13"/>
    <p:sldId id="265" r:id="rId14"/>
    <p:sldId id="268" r:id="rId15"/>
    <p:sldId id="269" r:id="rId16"/>
    <p:sldId id="270" r:id="rId17"/>
    <p:sldId id="271"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AAA27-22F8-4C45-A48A-5CBB3CDC7094}" v="1" dt="2023-02-27T15:19:05.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550" y="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te Christensen" userId="75601789262ac191" providerId="LiveId" clId="{691AAA27-22F8-4C45-A48A-5CBB3CDC7094}"/>
    <pc:docChg chg="undo custSel addSld delSld modSld">
      <pc:chgData name="Dorte Christensen" userId="75601789262ac191" providerId="LiveId" clId="{691AAA27-22F8-4C45-A48A-5CBB3CDC7094}" dt="2023-02-27T15:20:45.790" v="58" actId="14100"/>
      <pc:docMkLst>
        <pc:docMk/>
      </pc:docMkLst>
      <pc:sldChg chg="addSp modSp del mod">
        <pc:chgData name="Dorte Christensen" userId="75601789262ac191" providerId="LiveId" clId="{691AAA27-22F8-4C45-A48A-5CBB3CDC7094}" dt="2023-02-27T15:20:29.818" v="54" actId="47"/>
        <pc:sldMkLst>
          <pc:docMk/>
          <pc:sldMk cId="997151066" sldId="257"/>
        </pc:sldMkLst>
        <pc:spChg chg="add mod">
          <ac:chgData name="Dorte Christensen" userId="75601789262ac191" providerId="LiveId" clId="{691AAA27-22F8-4C45-A48A-5CBB3CDC7094}" dt="2023-02-27T15:19:51.766" v="51" actId="14100"/>
          <ac:spMkLst>
            <pc:docMk/>
            <pc:sldMk cId="997151066" sldId="257"/>
            <ac:spMk id="5" creationId="{9CB8FF8D-FD25-2554-1DB9-5199A8229EBF}"/>
          </ac:spMkLst>
        </pc:spChg>
        <pc:picChg chg="mod">
          <ac:chgData name="Dorte Christensen" userId="75601789262ac191" providerId="LiveId" clId="{691AAA27-22F8-4C45-A48A-5CBB3CDC7094}" dt="2023-02-27T15:18:49.960" v="7" actId="1076"/>
          <ac:picMkLst>
            <pc:docMk/>
            <pc:sldMk cId="997151066" sldId="257"/>
            <ac:picMk id="3" creationId="{CDCE2FAB-6123-A0C1-FA25-37C7BCF52B5D}"/>
          </ac:picMkLst>
        </pc:picChg>
      </pc:sldChg>
      <pc:sldChg chg="del">
        <pc:chgData name="Dorte Christensen" userId="75601789262ac191" providerId="LiveId" clId="{691AAA27-22F8-4C45-A48A-5CBB3CDC7094}" dt="2023-02-27T15:18:24.226" v="5" actId="47"/>
        <pc:sldMkLst>
          <pc:docMk/>
          <pc:sldMk cId="79903259" sldId="278"/>
        </pc:sldMkLst>
      </pc:sldChg>
      <pc:sldChg chg="addSp modSp new mod">
        <pc:chgData name="Dorte Christensen" userId="75601789262ac191" providerId="LiveId" clId="{691AAA27-22F8-4C45-A48A-5CBB3CDC7094}" dt="2023-02-27T15:18:07.390" v="4" actId="1076"/>
        <pc:sldMkLst>
          <pc:docMk/>
          <pc:sldMk cId="2084857620" sldId="279"/>
        </pc:sldMkLst>
        <pc:picChg chg="add mod">
          <ac:chgData name="Dorte Christensen" userId="75601789262ac191" providerId="LiveId" clId="{691AAA27-22F8-4C45-A48A-5CBB3CDC7094}" dt="2023-02-27T15:18:07.390" v="4" actId="1076"/>
          <ac:picMkLst>
            <pc:docMk/>
            <pc:sldMk cId="2084857620" sldId="279"/>
            <ac:picMk id="3" creationId="{1BB3EB42-2E43-97CB-4F7D-AEFA9A492D18}"/>
          </ac:picMkLst>
        </pc:picChg>
      </pc:sldChg>
      <pc:sldChg chg="addSp modSp new mod">
        <pc:chgData name="Dorte Christensen" userId="75601789262ac191" providerId="LiveId" clId="{691AAA27-22F8-4C45-A48A-5CBB3CDC7094}" dt="2023-02-27T15:20:45.790" v="58" actId="14100"/>
        <pc:sldMkLst>
          <pc:docMk/>
          <pc:sldMk cId="3763915738" sldId="280"/>
        </pc:sldMkLst>
        <pc:picChg chg="add mod">
          <ac:chgData name="Dorte Christensen" userId="75601789262ac191" providerId="LiveId" clId="{691AAA27-22F8-4C45-A48A-5CBB3CDC7094}" dt="2023-02-27T15:20:45.790" v="58" actId="14100"/>
          <ac:picMkLst>
            <pc:docMk/>
            <pc:sldMk cId="3763915738" sldId="280"/>
            <ac:picMk id="3" creationId="{6FDB3DCC-5223-6631-8A22-868726060C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04674-261B-4BAD-B991-EFE1FBCEAB05}" type="datetimeFigureOut">
              <a:rPr lang="da-DK" smtClean="0"/>
              <a:t>27-02-2023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87B7A-F537-492F-9480-812290D10DA5}" type="slidenum">
              <a:rPr lang="da-DK" smtClean="0"/>
              <a:t>‹nr.›</a:t>
            </a:fld>
            <a:endParaRPr lang="da-DK" dirty="0"/>
          </a:p>
        </p:txBody>
      </p:sp>
    </p:spTree>
    <p:extLst>
      <p:ext uri="{BB962C8B-B14F-4D97-AF65-F5344CB8AC3E}">
        <p14:creationId xmlns:p14="http://schemas.microsoft.com/office/powerpoint/2010/main" val="196617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769F1-F9CF-563D-C44F-E80493842E0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AC8C78C-95E1-B2A2-80EF-1AB6545CF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6F4587E-C145-B548-EBDE-1BE406091FB4}"/>
              </a:ext>
            </a:extLst>
          </p:cNvPr>
          <p:cNvSpPr>
            <a:spLocks noGrp="1"/>
          </p:cNvSpPr>
          <p:nvPr>
            <p:ph type="dt" sz="half" idx="10"/>
          </p:nvPr>
        </p:nvSpPr>
        <p:spPr/>
        <p:txBody>
          <a:bodyPr/>
          <a:lstStyle/>
          <a:p>
            <a:fld id="{2CD0D110-D4FB-4957-B9D5-0BF4B44CDCCC}" type="datetime1">
              <a:rPr lang="da-DK" smtClean="0"/>
              <a:t>27-02-2023</a:t>
            </a:fld>
            <a:endParaRPr lang="da-DK" dirty="0"/>
          </a:p>
        </p:txBody>
      </p:sp>
      <p:sp>
        <p:nvSpPr>
          <p:cNvPr id="5" name="Pladsholder til sidefod 4">
            <a:extLst>
              <a:ext uri="{FF2B5EF4-FFF2-40B4-BE49-F238E27FC236}">
                <a16:creationId xmlns:a16="http://schemas.microsoft.com/office/drawing/2014/main" id="{9EB858A0-1628-7A3F-D70C-1F534C185E67}"/>
              </a:ext>
            </a:extLst>
          </p:cNvPr>
          <p:cNvSpPr>
            <a:spLocks noGrp="1"/>
          </p:cNvSpPr>
          <p:nvPr>
            <p:ph type="ftr" sz="quarter" idx="11"/>
          </p:nvPr>
        </p:nvSpPr>
        <p:spPr/>
        <p:txBody>
          <a:bodyPr/>
          <a:lstStyle/>
          <a:p>
            <a:r>
              <a:rPr lang="da-DK" dirty="0"/>
              <a:t>Historiens Gang - Dorte Christensen</a:t>
            </a:r>
          </a:p>
        </p:txBody>
      </p:sp>
      <p:sp>
        <p:nvSpPr>
          <p:cNvPr id="6" name="Pladsholder til slidenummer 5">
            <a:extLst>
              <a:ext uri="{FF2B5EF4-FFF2-40B4-BE49-F238E27FC236}">
                <a16:creationId xmlns:a16="http://schemas.microsoft.com/office/drawing/2014/main" id="{9F9BE1B1-43B6-25A4-9935-04949886CAA2}"/>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319321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BE32F-5738-EE4F-E113-FF0957D1D5C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6280D10-C6A3-AEE8-7114-F0E30C73FFC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1E70849-B445-CFBC-6ED6-D82DABA874CB}"/>
              </a:ext>
            </a:extLst>
          </p:cNvPr>
          <p:cNvSpPr>
            <a:spLocks noGrp="1"/>
          </p:cNvSpPr>
          <p:nvPr>
            <p:ph type="dt" sz="half" idx="10"/>
          </p:nvPr>
        </p:nvSpPr>
        <p:spPr/>
        <p:txBody>
          <a:bodyPr/>
          <a:lstStyle/>
          <a:p>
            <a:fld id="{9F06BBC4-B5BB-4445-BBA6-9A515785F834}" type="datetime1">
              <a:rPr lang="da-DK" smtClean="0"/>
              <a:t>27-02-2023</a:t>
            </a:fld>
            <a:endParaRPr lang="da-DK" dirty="0"/>
          </a:p>
        </p:txBody>
      </p:sp>
      <p:sp>
        <p:nvSpPr>
          <p:cNvPr id="5" name="Pladsholder til sidefod 4">
            <a:extLst>
              <a:ext uri="{FF2B5EF4-FFF2-40B4-BE49-F238E27FC236}">
                <a16:creationId xmlns:a16="http://schemas.microsoft.com/office/drawing/2014/main" id="{8522D755-DCD9-F3E8-5AC5-955C3F77F28F}"/>
              </a:ext>
            </a:extLst>
          </p:cNvPr>
          <p:cNvSpPr>
            <a:spLocks noGrp="1"/>
          </p:cNvSpPr>
          <p:nvPr>
            <p:ph type="ftr" sz="quarter" idx="11"/>
          </p:nvPr>
        </p:nvSpPr>
        <p:spPr/>
        <p:txBody>
          <a:bodyPr/>
          <a:lstStyle/>
          <a:p>
            <a:r>
              <a:rPr lang="da-DK" dirty="0"/>
              <a:t>Historiens Gang - Dorte Christensen</a:t>
            </a:r>
          </a:p>
        </p:txBody>
      </p:sp>
      <p:sp>
        <p:nvSpPr>
          <p:cNvPr id="6" name="Pladsholder til slidenummer 5">
            <a:extLst>
              <a:ext uri="{FF2B5EF4-FFF2-40B4-BE49-F238E27FC236}">
                <a16:creationId xmlns:a16="http://schemas.microsoft.com/office/drawing/2014/main" id="{7D3C2B4E-F949-63A4-6E79-22E7F22B9C48}"/>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187002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95178DD-F341-DE63-F7AE-B0CEF0F5DDD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B5682E7-4AEF-0AA1-A7BA-E31FD60DBAC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67C6794-D001-FA59-07C8-47E97DEC2E17}"/>
              </a:ext>
            </a:extLst>
          </p:cNvPr>
          <p:cNvSpPr>
            <a:spLocks noGrp="1"/>
          </p:cNvSpPr>
          <p:nvPr>
            <p:ph type="dt" sz="half" idx="10"/>
          </p:nvPr>
        </p:nvSpPr>
        <p:spPr/>
        <p:txBody>
          <a:bodyPr/>
          <a:lstStyle/>
          <a:p>
            <a:fld id="{FC9F2315-2509-45A8-8455-CC5247C0328C}" type="datetime1">
              <a:rPr lang="da-DK" smtClean="0"/>
              <a:t>27-02-2023</a:t>
            </a:fld>
            <a:endParaRPr lang="da-DK" dirty="0"/>
          </a:p>
        </p:txBody>
      </p:sp>
      <p:sp>
        <p:nvSpPr>
          <p:cNvPr id="5" name="Pladsholder til sidefod 4">
            <a:extLst>
              <a:ext uri="{FF2B5EF4-FFF2-40B4-BE49-F238E27FC236}">
                <a16:creationId xmlns:a16="http://schemas.microsoft.com/office/drawing/2014/main" id="{8C19F479-DC49-7B17-0F68-0FFCFC78CC84}"/>
              </a:ext>
            </a:extLst>
          </p:cNvPr>
          <p:cNvSpPr>
            <a:spLocks noGrp="1"/>
          </p:cNvSpPr>
          <p:nvPr>
            <p:ph type="ftr" sz="quarter" idx="11"/>
          </p:nvPr>
        </p:nvSpPr>
        <p:spPr/>
        <p:txBody>
          <a:bodyPr/>
          <a:lstStyle/>
          <a:p>
            <a:r>
              <a:rPr lang="da-DK" dirty="0"/>
              <a:t>Historiens Gang - Dorte Christensen</a:t>
            </a:r>
          </a:p>
        </p:txBody>
      </p:sp>
      <p:sp>
        <p:nvSpPr>
          <p:cNvPr id="6" name="Pladsholder til slidenummer 5">
            <a:extLst>
              <a:ext uri="{FF2B5EF4-FFF2-40B4-BE49-F238E27FC236}">
                <a16:creationId xmlns:a16="http://schemas.microsoft.com/office/drawing/2014/main" id="{A79445D9-3F8B-0678-6191-AD7D2B9E841B}"/>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371959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CA275-D44F-4B40-49BA-4706140EF5E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7D47C7F-ADBC-F1F4-5CF5-9310C779FCE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7AAD8BF-A955-A5DF-043B-6DEB0B079730}"/>
              </a:ext>
            </a:extLst>
          </p:cNvPr>
          <p:cNvSpPr>
            <a:spLocks noGrp="1"/>
          </p:cNvSpPr>
          <p:nvPr>
            <p:ph type="dt" sz="half" idx="10"/>
          </p:nvPr>
        </p:nvSpPr>
        <p:spPr/>
        <p:txBody>
          <a:bodyPr/>
          <a:lstStyle/>
          <a:p>
            <a:fld id="{AD595AB6-33F8-4D36-9CA2-867F14B695B1}" type="datetime1">
              <a:rPr lang="da-DK" smtClean="0"/>
              <a:t>27-02-2023</a:t>
            </a:fld>
            <a:endParaRPr lang="da-DK" dirty="0"/>
          </a:p>
        </p:txBody>
      </p:sp>
      <p:sp>
        <p:nvSpPr>
          <p:cNvPr id="5" name="Pladsholder til sidefod 4">
            <a:extLst>
              <a:ext uri="{FF2B5EF4-FFF2-40B4-BE49-F238E27FC236}">
                <a16:creationId xmlns:a16="http://schemas.microsoft.com/office/drawing/2014/main" id="{1F1603C9-C589-7744-B027-8372F14549F8}"/>
              </a:ext>
            </a:extLst>
          </p:cNvPr>
          <p:cNvSpPr>
            <a:spLocks noGrp="1"/>
          </p:cNvSpPr>
          <p:nvPr>
            <p:ph type="ftr" sz="quarter" idx="11"/>
          </p:nvPr>
        </p:nvSpPr>
        <p:spPr/>
        <p:txBody>
          <a:bodyPr/>
          <a:lstStyle/>
          <a:p>
            <a:r>
              <a:rPr lang="da-DK" dirty="0"/>
              <a:t>Historiens Gang - Dorte Christensen</a:t>
            </a:r>
          </a:p>
        </p:txBody>
      </p:sp>
      <p:sp>
        <p:nvSpPr>
          <p:cNvPr id="6" name="Pladsholder til slidenummer 5">
            <a:extLst>
              <a:ext uri="{FF2B5EF4-FFF2-40B4-BE49-F238E27FC236}">
                <a16:creationId xmlns:a16="http://schemas.microsoft.com/office/drawing/2014/main" id="{09AC086A-FAD6-AC76-6DD1-DCC57EA89D75}"/>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77082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24219-45F9-F730-8F70-AF910432712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C5171C9-FF2E-A3FD-36A5-FD3577070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BC1C532-9269-47A2-493F-4433DBC43814}"/>
              </a:ext>
            </a:extLst>
          </p:cNvPr>
          <p:cNvSpPr>
            <a:spLocks noGrp="1"/>
          </p:cNvSpPr>
          <p:nvPr>
            <p:ph type="dt" sz="half" idx="10"/>
          </p:nvPr>
        </p:nvSpPr>
        <p:spPr/>
        <p:txBody>
          <a:bodyPr/>
          <a:lstStyle/>
          <a:p>
            <a:fld id="{38783B21-6D0D-4B49-8C29-1823B9066F4E}" type="datetime1">
              <a:rPr lang="da-DK" smtClean="0"/>
              <a:t>27-02-2023</a:t>
            </a:fld>
            <a:endParaRPr lang="da-DK" dirty="0"/>
          </a:p>
        </p:txBody>
      </p:sp>
      <p:sp>
        <p:nvSpPr>
          <p:cNvPr id="5" name="Pladsholder til sidefod 4">
            <a:extLst>
              <a:ext uri="{FF2B5EF4-FFF2-40B4-BE49-F238E27FC236}">
                <a16:creationId xmlns:a16="http://schemas.microsoft.com/office/drawing/2014/main" id="{C34E02CE-A1DF-4FA1-D3FC-E3004FCFEE38}"/>
              </a:ext>
            </a:extLst>
          </p:cNvPr>
          <p:cNvSpPr>
            <a:spLocks noGrp="1"/>
          </p:cNvSpPr>
          <p:nvPr>
            <p:ph type="ftr" sz="quarter" idx="11"/>
          </p:nvPr>
        </p:nvSpPr>
        <p:spPr/>
        <p:txBody>
          <a:bodyPr/>
          <a:lstStyle/>
          <a:p>
            <a:r>
              <a:rPr lang="da-DK" dirty="0"/>
              <a:t>Historiens Gang - Dorte Christensen</a:t>
            </a:r>
          </a:p>
        </p:txBody>
      </p:sp>
      <p:sp>
        <p:nvSpPr>
          <p:cNvPr id="6" name="Pladsholder til slidenummer 5">
            <a:extLst>
              <a:ext uri="{FF2B5EF4-FFF2-40B4-BE49-F238E27FC236}">
                <a16:creationId xmlns:a16="http://schemas.microsoft.com/office/drawing/2014/main" id="{9A22B68A-5330-AC77-4BF7-66BF8082B186}"/>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420754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9F8EC-679A-3BB3-2985-0C498E6A75E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71A8E58-D919-086E-930C-A860F0706BA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723D7B2-6747-C3B7-A087-C81D5CCDBE7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E26DBD9-FFDD-C570-8EF9-25A1D39216DE}"/>
              </a:ext>
            </a:extLst>
          </p:cNvPr>
          <p:cNvSpPr>
            <a:spLocks noGrp="1"/>
          </p:cNvSpPr>
          <p:nvPr>
            <p:ph type="dt" sz="half" idx="10"/>
          </p:nvPr>
        </p:nvSpPr>
        <p:spPr/>
        <p:txBody>
          <a:bodyPr/>
          <a:lstStyle/>
          <a:p>
            <a:fld id="{F8C37E3E-5D8A-4CCF-BC75-AB49B60706F1}" type="datetime1">
              <a:rPr lang="da-DK" smtClean="0"/>
              <a:t>27-02-2023</a:t>
            </a:fld>
            <a:endParaRPr lang="da-DK" dirty="0"/>
          </a:p>
        </p:txBody>
      </p:sp>
      <p:sp>
        <p:nvSpPr>
          <p:cNvPr id="6" name="Pladsholder til sidefod 5">
            <a:extLst>
              <a:ext uri="{FF2B5EF4-FFF2-40B4-BE49-F238E27FC236}">
                <a16:creationId xmlns:a16="http://schemas.microsoft.com/office/drawing/2014/main" id="{BA3EA1B9-7F91-662E-593C-14C065ACD250}"/>
              </a:ext>
            </a:extLst>
          </p:cNvPr>
          <p:cNvSpPr>
            <a:spLocks noGrp="1"/>
          </p:cNvSpPr>
          <p:nvPr>
            <p:ph type="ftr" sz="quarter" idx="11"/>
          </p:nvPr>
        </p:nvSpPr>
        <p:spPr/>
        <p:txBody>
          <a:bodyPr/>
          <a:lstStyle/>
          <a:p>
            <a:r>
              <a:rPr lang="da-DK" dirty="0"/>
              <a:t>Historiens Gang - Dorte Christensen</a:t>
            </a:r>
          </a:p>
        </p:txBody>
      </p:sp>
      <p:sp>
        <p:nvSpPr>
          <p:cNvPr id="7" name="Pladsholder til slidenummer 6">
            <a:extLst>
              <a:ext uri="{FF2B5EF4-FFF2-40B4-BE49-F238E27FC236}">
                <a16:creationId xmlns:a16="http://schemas.microsoft.com/office/drawing/2014/main" id="{9FD4B6E9-1749-C5AB-F1DB-CD58C9DD11AB}"/>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45686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035A5-1E76-DDB7-18EF-1A559B644E3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3C36F50-069B-39AA-255A-A590927E9B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B649062-C150-4EE1-75AC-03CBAC20B0C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0A3A211-0F0F-74B7-2F7A-1CFE2BAE2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67E946C-C715-534B-9292-F4752F0CFC7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8FC09EB-849D-B7D8-ED25-BFB2FB50199A}"/>
              </a:ext>
            </a:extLst>
          </p:cNvPr>
          <p:cNvSpPr>
            <a:spLocks noGrp="1"/>
          </p:cNvSpPr>
          <p:nvPr>
            <p:ph type="dt" sz="half" idx="10"/>
          </p:nvPr>
        </p:nvSpPr>
        <p:spPr/>
        <p:txBody>
          <a:bodyPr/>
          <a:lstStyle/>
          <a:p>
            <a:fld id="{0CA2A5CC-45AF-46DD-AFDD-3882E79AEF32}" type="datetime1">
              <a:rPr lang="da-DK" smtClean="0"/>
              <a:t>27-02-2023</a:t>
            </a:fld>
            <a:endParaRPr lang="da-DK" dirty="0"/>
          </a:p>
        </p:txBody>
      </p:sp>
      <p:sp>
        <p:nvSpPr>
          <p:cNvPr id="8" name="Pladsholder til sidefod 7">
            <a:extLst>
              <a:ext uri="{FF2B5EF4-FFF2-40B4-BE49-F238E27FC236}">
                <a16:creationId xmlns:a16="http://schemas.microsoft.com/office/drawing/2014/main" id="{17D84184-1943-275C-B3B5-361766B3B78D}"/>
              </a:ext>
            </a:extLst>
          </p:cNvPr>
          <p:cNvSpPr>
            <a:spLocks noGrp="1"/>
          </p:cNvSpPr>
          <p:nvPr>
            <p:ph type="ftr" sz="quarter" idx="11"/>
          </p:nvPr>
        </p:nvSpPr>
        <p:spPr/>
        <p:txBody>
          <a:bodyPr/>
          <a:lstStyle/>
          <a:p>
            <a:r>
              <a:rPr lang="da-DK" dirty="0"/>
              <a:t>Historiens Gang - Dorte Christensen</a:t>
            </a:r>
          </a:p>
        </p:txBody>
      </p:sp>
      <p:sp>
        <p:nvSpPr>
          <p:cNvPr id="9" name="Pladsholder til slidenummer 8">
            <a:extLst>
              <a:ext uri="{FF2B5EF4-FFF2-40B4-BE49-F238E27FC236}">
                <a16:creationId xmlns:a16="http://schemas.microsoft.com/office/drawing/2014/main" id="{858CC5CB-C8B5-B6B8-6284-CFD9105F0BDE}"/>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264256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853BF-0958-38E2-D644-AE99D276783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5CD692B-C77C-54C0-0D6B-E89B7DBED1E6}"/>
              </a:ext>
            </a:extLst>
          </p:cNvPr>
          <p:cNvSpPr>
            <a:spLocks noGrp="1"/>
          </p:cNvSpPr>
          <p:nvPr>
            <p:ph type="dt" sz="half" idx="10"/>
          </p:nvPr>
        </p:nvSpPr>
        <p:spPr/>
        <p:txBody>
          <a:bodyPr/>
          <a:lstStyle/>
          <a:p>
            <a:fld id="{58D25B49-C791-4925-9F5A-364FC9D55930}" type="datetime1">
              <a:rPr lang="da-DK" smtClean="0"/>
              <a:t>27-02-2023</a:t>
            </a:fld>
            <a:endParaRPr lang="da-DK" dirty="0"/>
          </a:p>
        </p:txBody>
      </p:sp>
      <p:sp>
        <p:nvSpPr>
          <p:cNvPr id="4" name="Pladsholder til sidefod 3">
            <a:extLst>
              <a:ext uri="{FF2B5EF4-FFF2-40B4-BE49-F238E27FC236}">
                <a16:creationId xmlns:a16="http://schemas.microsoft.com/office/drawing/2014/main" id="{5E672A61-88F3-D315-58C7-8709F51177A2}"/>
              </a:ext>
            </a:extLst>
          </p:cNvPr>
          <p:cNvSpPr>
            <a:spLocks noGrp="1"/>
          </p:cNvSpPr>
          <p:nvPr>
            <p:ph type="ftr" sz="quarter" idx="11"/>
          </p:nvPr>
        </p:nvSpPr>
        <p:spPr/>
        <p:txBody>
          <a:bodyPr/>
          <a:lstStyle/>
          <a:p>
            <a:r>
              <a:rPr lang="da-DK" dirty="0"/>
              <a:t>Historiens Gang - Dorte Christensen</a:t>
            </a:r>
          </a:p>
        </p:txBody>
      </p:sp>
      <p:sp>
        <p:nvSpPr>
          <p:cNvPr id="5" name="Pladsholder til slidenummer 4">
            <a:extLst>
              <a:ext uri="{FF2B5EF4-FFF2-40B4-BE49-F238E27FC236}">
                <a16:creationId xmlns:a16="http://schemas.microsoft.com/office/drawing/2014/main" id="{D5878005-6F9E-7925-2265-BA5C6FC96D00}"/>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145057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2CF48F6-E98E-2705-D641-CD4EF54FD2A3}"/>
              </a:ext>
            </a:extLst>
          </p:cNvPr>
          <p:cNvSpPr>
            <a:spLocks noGrp="1"/>
          </p:cNvSpPr>
          <p:nvPr>
            <p:ph type="dt" sz="half" idx="10"/>
          </p:nvPr>
        </p:nvSpPr>
        <p:spPr/>
        <p:txBody>
          <a:bodyPr/>
          <a:lstStyle/>
          <a:p>
            <a:fld id="{3717FC1F-7F22-4559-9153-74F76DBF8856}" type="datetime1">
              <a:rPr lang="da-DK" smtClean="0"/>
              <a:t>27-02-2023</a:t>
            </a:fld>
            <a:endParaRPr lang="da-DK" dirty="0"/>
          </a:p>
        </p:txBody>
      </p:sp>
      <p:sp>
        <p:nvSpPr>
          <p:cNvPr id="3" name="Pladsholder til sidefod 2">
            <a:extLst>
              <a:ext uri="{FF2B5EF4-FFF2-40B4-BE49-F238E27FC236}">
                <a16:creationId xmlns:a16="http://schemas.microsoft.com/office/drawing/2014/main" id="{6C85F6F3-197F-9902-0BAE-B9BA8B556127}"/>
              </a:ext>
            </a:extLst>
          </p:cNvPr>
          <p:cNvSpPr>
            <a:spLocks noGrp="1"/>
          </p:cNvSpPr>
          <p:nvPr>
            <p:ph type="ftr" sz="quarter" idx="11"/>
          </p:nvPr>
        </p:nvSpPr>
        <p:spPr/>
        <p:txBody>
          <a:bodyPr/>
          <a:lstStyle/>
          <a:p>
            <a:r>
              <a:rPr lang="da-DK" dirty="0"/>
              <a:t>Historiens Gang - Dorte Christensen</a:t>
            </a:r>
          </a:p>
        </p:txBody>
      </p:sp>
      <p:sp>
        <p:nvSpPr>
          <p:cNvPr id="4" name="Pladsholder til slidenummer 3">
            <a:extLst>
              <a:ext uri="{FF2B5EF4-FFF2-40B4-BE49-F238E27FC236}">
                <a16:creationId xmlns:a16="http://schemas.microsoft.com/office/drawing/2014/main" id="{474CF7A6-CFCB-48F2-C93C-C798878DB70B}"/>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400818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08907-54A4-141A-528B-8963528EB16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2161F64-AB3F-18D7-9C92-E71A0B3FE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4C0D0B5-A9A5-83FB-AE8F-822AFDFCC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B9AE0A8-8A09-A71D-4A01-21DFBCEDAFB9}"/>
              </a:ext>
            </a:extLst>
          </p:cNvPr>
          <p:cNvSpPr>
            <a:spLocks noGrp="1"/>
          </p:cNvSpPr>
          <p:nvPr>
            <p:ph type="dt" sz="half" idx="10"/>
          </p:nvPr>
        </p:nvSpPr>
        <p:spPr/>
        <p:txBody>
          <a:bodyPr/>
          <a:lstStyle/>
          <a:p>
            <a:fld id="{D8EDB941-D501-4335-97AE-C95257063820}" type="datetime1">
              <a:rPr lang="da-DK" smtClean="0"/>
              <a:t>27-02-2023</a:t>
            </a:fld>
            <a:endParaRPr lang="da-DK" dirty="0"/>
          </a:p>
        </p:txBody>
      </p:sp>
      <p:sp>
        <p:nvSpPr>
          <p:cNvPr id="6" name="Pladsholder til sidefod 5">
            <a:extLst>
              <a:ext uri="{FF2B5EF4-FFF2-40B4-BE49-F238E27FC236}">
                <a16:creationId xmlns:a16="http://schemas.microsoft.com/office/drawing/2014/main" id="{CEF38E36-2B60-F8F5-7D04-66B799488DAC}"/>
              </a:ext>
            </a:extLst>
          </p:cNvPr>
          <p:cNvSpPr>
            <a:spLocks noGrp="1"/>
          </p:cNvSpPr>
          <p:nvPr>
            <p:ph type="ftr" sz="quarter" idx="11"/>
          </p:nvPr>
        </p:nvSpPr>
        <p:spPr/>
        <p:txBody>
          <a:bodyPr/>
          <a:lstStyle/>
          <a:p>
            <a:r>
              <a:rPr lang="da-DK" dirty="0"/>
              <a:t>Historiens Gang - Dorte Christensen</a:t>
            </a:r>
          </a:p>
        </p:txBody>
      </p:sp>
      <p:sp>
        <p:nvSpPr>
          <p:cNvPr id="7" name="Pladsholder til slidenummer 6">
            <a:extLst>
              <a:ext uri="{FF2B5EF4-FFF2-40B4-BE49-F238E27FC236}">
                <a16:creationId xmlns:a16="http://schemas.microsoft.com/office/drawing/2014/main" id="{003EB745-EC10-9A92-69CC-3B63B44309B8}"/>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200562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61268-8D85-6148-9EE8-5C9F80FB4A5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1F564BC-6EEB-C529-2715-3E79E083D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id="{51932D63-6318-36B2-AF41-24628E96A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0463AB4-348B-C12B-4F48-F44BDF5FD0AE}"/>
              </a:ext>
            </a:extLst>
          </p:cNvPr>
          <p:cNvSpPr>
            <a:spLocks noGrp="1"/>
          </p:cNvSpPr>
          <p:nvPr>
            <p:ph type="dt" sz="half" idx="10"/>
          </p:nvPr>
        </p:nvSpPr>
        <p:spPr/>
        <p:txBody>
          <a:bodyPr/>
          <a:lstStyle/>
          <a:p>
            <a:fld id="{83E683BD-4D95-474B-9D06-C0DD2AFBE7A6}" type="datetime1">
              <a:rPr lang="da-DK" smtClean="0"/>
              <a:t>27-02-2023</a:t>
            </a:fld>
            <a:endParaRPr lang="da-DK" dirty="0"/>
          </a:p>
        </p:txBody>
      </p:sp>
      <p:sp>
        <p:nvSpPr>
          <p:cNvPr id="6" name="Pladsholder til sidefod 5">
            <a:extLst>
              <a:ext uri="{FF2B5EF4-FFF2-40B4-BE49-F238E27FC236}">
                <a16:creationId xmlns:a16="http://schemas.microsoft.com/office/drawing/2014/main" id="{4C4E8266-4911-71C5-9658-3FDED68C239C}"/>
              </a:ext>
            </a:extLst>
          </p:cNvPr>
          <p:cNvSpPr>
            <a:spLocks noGrp="1"/>
          </p:cNvSpPr>
          <p:nvPr>
            <p:ph type="ftr" sz="quarter" idx="11"/>
          </p:nvPr>
        </p:nvSpPr>
        <p:spPr/>
        <p:txBody>
          <a:bodyPr/>
          <a:lstStyle/>
          <a:p>
            <a:r>
              <a:rPr lang="da-DK" dirty="0"/>
              <a:t>Historiens Gang - Dorte Christensen</a:t>
            </a:r>
          </a:p>
        </p:txBody>
      </p:sp>
      <p:sp>
        <p:nvSpPr>
          <p:cNvPr id="7" name="Pladsholder til slidenummer 6">
            <a:extLst>
              <a:ext uri="{FF2B5EF4-FFF2-40B4-BE49-F238E27FC236}">
                <a16:creationId xmlns:a16="http://schemas.microsoft.com/office/drawing/2014/main" id="{77FA0E15-4779-CDB5-0532-0450ADCB90D7}"/>
              </a:ext>
            </a:extLst>
          </p:cNvPr>
          <p:cNvSpPr>
            <a:spLocks noGrp="1"/>
          </p:cNvSpPr>
          <p:nvPr>
            <p:ph type="sldNum" sz="quarter" idx="12"/>
          </p:nvPr>
        </p:nvSpPr>
        <p:spPr/>
        <p:txBody>
          <a:bodyPr/>
          <a:lstStyle/>
          <a:p>
            <a:fld id="{72017426-74C4-4E88-A80F-92D43D1B7606}" type="slidenum">
              <a:rPr lang="da-DK" smtClean="0"/>
              <a:t>‹nr.›</a:t>
            </a:fld>
            <a:endParaRPr lang="da-DK" dirty="0"/>
          </a:p>
        </p:txBody>
      </p:sp>
    </p:spTree>
    <p:extLst>
      <p:ext uri="{BB962C8B-B14F-4D97-AF65-F5344CB8AC3E}">
        <p14:creationId xmlns:p14="http://schemas.microsoft.com/office/powerpoint/2010/main" val="108851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108E162-058C-7F28-D4F4-7D3EF01CC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9F296F4-FB6B-1A3B-32AC-4DBB32C1C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FDFD442-B54B-3044-CB48-A37B3A979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3E2F2-D39D-4936-AC7B-5E38F6B969BC}" type="datetime1">
              <a:rPr lang="da-DK" smtClean="0"/>
              <a:t>27-02-2023</a:t>
            </a:fld>
            <a:endParaRPr lang="da-DK" dirty="0"/>
          </a:p>
        </p:txBody>
      </p:sp>
      <p:sp>
        <p:nvSpPr>
          <p:cNvPr id="5" name="Pladsholder til sidefod 4">
            <a:extLst>
              <a:ext uri="{FF2B5EF4-FFF2-40B4-BE49-F238E27FC236}">
                <a16:creationId xmlns:a16="http://schemas.microsoft.com/office/drawing/2014/main" id="{CDACF97A-898F-644E-936C-DF83076AF6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dirty="0"/>
              <a:t>Historiens Gang - Dorte Christensen</a:t>
            </a:r>
          </a:p>
        </p:txBody>
      </p:sp>
      <p:sp>
        <p:nvSpPr>
          <p:cNvPr id="6" name="Pladsholder til slidenummer 5">
            <a:extLst>
              <a:ext uri="{FF2B5EF4-FFF2-40B4-BE49-F238E27FC236}">
                <a16:creationId xmlns:a16="http://schemas.microsoft.com/office/drawing/2014/main" id="{22B7950D-6FCB-D649-EEE7-7A74C398A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17426-74C4-4E88-A80F-92D43D1B7606}" type="slidenum">
              <a:rPr lang="da-DK" smtClean="0"/>
              <a:t>‹nr.›</a:t>
            </a:fld>
            <a:endParaRPr lang="da-DK" dirty="0"/>
          </a:p>
        </p:txBody>
      </p:sp>
    </p:spTree>
    <p:extLst>
      <p:ext uri="{BB962C8B-B14F-4D97-AF65-F5344CB8AC3E}">
        <p14:creationId xmlns:p14="http://schemas.microsoft.com/office/powerpoint/2010/main" val="361399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FDB3DCC-5223-6631-8A22-868726060C99}"/>
              </a:ext>
            </a:extLst>
          </p:cNvPr>
          <p:cNvPicPr>
            <a:picLocks noChangeAspect="1"/>
          </p:cNvPicPr>
          <p:nvPr/>
        </p:nvPicPr>
        <p:blipFill>
          <a:blip r:embed="rId2"/>
          <a:stretch>
            <a:fillRect/>
          </a:stretch>
        </p:blipFill>
        <p:spPr>
          <a:xfrm>
            <a:off x="302309" y="152401"/>
            <a:ext cx="11889691" cy="6591300"/>
          </a:xfrm>
          <a:prstGeom prst="rect">
            <a:avLst/>
          </a:prstGeom>
        </p:spPr>
      </p:pic>
    </p:spTree>
    <p:extLst>
      <p:ext uri="{BB962C8B-B14F-4D97-AF65-F5344CB8AC3E}">
        <p14:creationId xmlns:p14="http://schemas.microsoft.com/office/powerpoint/2010/main" val="376391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BB3EB42-2E43-97CB-4F7D-AEFA9A492D18}"/>
              </a:ext>
            </a:extLst>
          </p:cNvPr>
          <p:cNvPicPr>
            <a:picLocks noChangeAspect="1"/>
          </p:cNvPicPr>
          <p:nvPr/>
        </p:nvPicPr>
        <p:blipFill>
          <a:blip r:embed="rId2"/>
          <a:stretch>
            <a:fillRect/>
          </a:stretch>
        </p:blipFill>
        <p:spPr>
          <a:xfrm>
            <a:off x="390923" y="0"/>
            <a:ext cx="11410153" cy="6690903"/>
          </a:xfrm>
          <a:prstGeom prst="rect">
            <a:avLst/>
          </a:prstGeom>
        </p:spPr>
      </p:pic>
    </p:spTree>
    <p:extLst>
      <p:ext uri="{BB962C8B-B14F-4D97-AF65-F5344CB8AC3E}">
        <p14:creationId xmlns:p14="http://schemas.microsoft.com/office/powerpoint/2010/main" val="208485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5F62C18-3B00-B21A-D8A3-F5DF7152CCC8}"/>
              </a:ext>
            </a:extLst>
          </p:cNvPr>
          <p:cNvPicPr>
            <a:picLocks noChangeAspect="1"/>
          </p:cNvPicPr>
          <p:nvPr/>
        </p:nvPicPr>
        <p:blipFill>
          <a:blip r:embed="rId2"/>
          <a:stretch>
            <a:fillRect/>
          </a:stretch>
        </p:blipFill>
        <p:spPr>
          <a:xfrm>
            <a:off x="193284" y="83976"/>
            <a:ext cx="11772503" cy="6671387"/>
          </a:xfrm>
          <a:prstGeom prst="rect">
            <a:avLst/>
          </a:prstGeom>
        </p:spPr>
      </p:pic>
    </p:spTree>
    <p:extLst>
      <p:ext uri="{BB962C8B-B14F-4D97-AF65-F5344CB8AC3E}">
        <p14:creationId xmlns:p14="http://schemas.microsoft.com/office/powerpoint/2010/main" val="318348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D1365B15-7211-8683-F953-50C04076F8DB}"/>
              </a:ext>
            </a:extLst>
          </p:cNvPr>
          <p:cNvPicPr>
            <a:picLocks noChangeAspect="1"/>
          </p:cNvPicPr>
          <p:nvPr/>
        </p:nvPicPr>
        <p:blipFill>
          <a:blip r:embed="rId2"/>
          <a:stretch>
            <a:fillRect/>
          </a:stretch>
        </p:blipFill>
        <p:spPr>
          <a:xfrm>
            <a:off x="154153" y="55984"/>
            <a:ext cx="11883695" cy="6671387"/>
          </a:xfrm>
          <a:prstGeom prst="rect">
            <a:avLst/>
          </a:prstGeom>
        </p:spPr>
      </p:pic>
    </p:spTree>
    <p:extLst>
      <p:ext uri="{BB962C8B-B14F-4D97-AF65-F5344CB8AC3E}">
        <p14:creationId xmlns:p14="http://schemas.microsoft.com/office/powerpoint/2010/main" val="55151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E827D6B-0A86-A6E3-E271-8E1B2585E5FE}"/>
              </a:ext>
            </a:extLst>
          </p:cNvPr>
          <p:cNvPicPr>
            <a:picLocks noChangeAspect="1"/>
          </p:cNvPicPr>
          <p:nvPr/>
        </p:nvPicPr>
        <p:blipFill>
          <a:blip r:embed="rId2"/>
          <a:stretch>
            <a:fillRect/>
          </a:stretch>
        </p:blipFill>
        <p:spPr>
          <a:xfrm>
            <a:off x="153151" y="93307"/>
            <a:ext cx="11719468" cy="6578082"/>
          </a:xfrm>
          <a:prstGeom prst="rect">
            <a:avLst/>
          </a:prstGeom>
        </p:spPr>
      </p:pic>
    </p:spTree>
    <p:extLst>
      <p:ext uri="{BB962C8B-B14F-4D97-AF65-F5344CB8AC3E}">
        <p14:creationId xmlns:p14="http://schemas.microsoft.com/office/powerpoint/2010/main" val="161693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02AEA02A-27F7-B02D-84E2-3D70412A5D8F}"/>
              </a:ext>
            </a:extLst>
          </p:cNvPr>
          <p:cNvPicPr>
            <a:picLocks noChangeAspect="1"/>
          </p:cNvPicPr>
          <p:nvPr/>
        </p:nvPicPr>
        <p:blipFill>
          <a:blip r:embed="rId2"/>
          <a:stretch>
            <a:fillRect/>
          </a:stretch>
        </p:blipFill>
        <p:spPr>
          <a:xfrm>
            <a:off x="156882" y="101600"/>
            <a:ext cx="11698941" cy="6629400"/>
          </a:xfrm>
          <a:prstGeom prst="rect">
            <a:avLst/>
          </a:prstGeom>
        </p:spPr>
      </p:pic>
    </p:spTree>
    <p:extLst>
      <p:ext uri="{BB962C8B-B14F-4D97-AF65-F5344CB8AC3E}">
        <p14:creationId xmlns:p14="http://schemas.microsoft.com/office/powerpoint/2010/main" val="393407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CB14EA6-110D-1FC5-FBF0-14A1FC9C6FE1}"/>
              </a:ext>
            </a:extLst>
          </p:cNvPr>
          <p:cNvPicPr>
            <a:picLocks noChangeAspect="1"/>
          </p:cNvPicPr>
          <p:nvPr/>
        </p:nvPicPr>
        <p:blipFill>
          <a:blip r:embed="rId2"/>
          <a:stretch>
            <a:fillRect/>
          </a:stretch>
        </p:blipFill>
        <p:spPr>
          <a:xfrm>
            <a:off x="60187" y="190500"/>
            <a:ext cx="12142635" cy="6515100"/>
          </a:xfrm>
          <a:prstGeom prst="rect">
            <a:avLst/>
          </a:prstGeom>
        </p:spPr>
      </p:pic>
    </p:spTree>
    <p:extLst>
      <p:ext uri="{BB962C8B-B14F-4D97-AF65-F5344CB8AC3E}">
        <p14:creationId xmlns:p14="http://schemas.microsoft.com/office/powerpoint/2010/main" val="377521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4DA2E4D-DE59-244B-0565-4B92E5CD5A56}"/>
              </a:ext>
            </a:extLst>
          </p:cNvPr>
          <p:cNvPicPr>
            <a:picLocks noChangeAspect="1"/>
          </p:cNvPicPr>
          <p:nvPr/>
        </p:nvPicPr>
        <p:blipFill>
          <a:blip r:embed="rId2"/>
          <a:stretch>
            <a:fillRect/>
          </a:stretch>
        </p:blipFill>
        <p:spPr>
          <a:xfrm>
            <a:off x="-36360" y="0"/>
            <a:ext cx="12228360" cy="6837667"/>
          </a:xfrm>
          <a:prstGeom prst="rect">
            <a:avLst/>
          </a:prstGeom>
        </p:spPr>
      </p:pic>
    </p:spTree>
    <p:extLst>
      <p:ext uri="{BB962C8B-B14F-4D97-AF65-F5344CB8AC3E}">
        <p14:creationId xmlns:p14="http://schemas.microsoft.com/office/powerpoint/2010/main" val="148942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28CB597-6A5E-A994-6559-2B68E59E4804}"/>
              </a:ext>
            </a:extLst>
          </p:cNvPr>
          <p:cNvPicPr>
            <a:picLocks noChangeAspect="1"/>
          </p:cNvPicPr>
          <p:nvPr/>
        </p:nvPicPr>
        <p:blipFill>
          <a:blip r:embed="rId2"/>
          <a:stretch>
            <a:fillRect/>
          </a:stretch>
        </p:blipFill>
        <p:spPr>
          <a:xfrm>
            <a:off x="196569" y="114300"/>
            <a:ext cx="11652531" cy="6547181"/>
          </a:xfrm>
          <a:prstGeom prst="rect">
            <a:avLst/>
          </a:prstGeom>
        </p:spPr>
      </p:pic>
    </p:spTree>
    <p:extLst>
      <p:ext uri="{BB962C8B-B14F-4D97-AF65-F5344CB8AC3E}">
        <p14:creationId xmlns:p14="http://schemas.microsoft.com/office/powerpoint/2010/main" val="408255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FD3BEC0-FF88-DE04-4405-8C2CE5521FDC}"/>
              </a:ext>
            </a:extLst>
          </p:cNvPr>
          <p:cNvPicPr>
            <a:picLocks noChangeAspect="1"/>
          </p:cNvPicPr>
          <p:nvPr/>
        </p:nvPicPr>
        <p:blipFill>
          <a:blip r:embed="rId2"/>
          <a:stretch>
            <a:fillRect/>
          </a:stretch>
        </p:blipFill>
        <p:spPr>
          <a:xfrm>
            <a:off x="394014" y="242596"/>
            <a:ext cx="11721211" cy="6550089"/>
          </a:xfrm>
          <a:prstGeom prst="rect">
            <a:avLst/>
          </a:prstGeom>
        </p:spPr>
      </p:pic>
    </p:spTree>
    <p:extLst>
      <p:ext uri="{BB962C8B-B14F-4D97-AF65-F5344CB8AC3E}">
        <p14:creationId xmlns:p14="http://schemas.microsoft.com/office/powerpoint/2010/main" val="88210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61519E8-FE8F-41D8-4A1B-BDB132A06F78}"/>
              </a:ext>
            </a:extLst>
          </p:cNvPr>
          <p:cNvPicPr>
            <a:picLocks noChangeAspect="1"/>
          </p:cNvPicPr>
          <p:nvPr/>
        </p:nvPicPr>
        <p:blipFill>
          <a:blip r:embed="rId2"/>
          <a:stretch>
            <a:fillRect/>
          </a:stretch>
        </p:blipFill>
        <p:spPr>
          <a:xfrm>
            <a:off x="469633" y="279918"/>
            <a:ext cx="11582340" cy="6335487"/>
          </a:xfrm>
          <a:prstGeom prst="rect">
            <a:avLst/>
          </a:prstGeom>
        </p:spPr>
      </p:pic>
    </p:spTree>
    <p:extLst>
      <p:ext uri="{BB962C8B-B14F-4D97-AF65-F5344CB8AC3E}">
        <p14:creationId xmlns:p14="http://schemas.microsoft.com/office/powerpoint/2010/main" val="200081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A00C8DD-603C-EFCD-46BF-0E8A8442648E}"/>
              </a:ext>
            </a:extLst>
          </p:cNvPr>
          <p:cNvPicPr>
            <a:picLocks noChangeAspect="1"/>
          </p:cNvPicPr>
          <p:nvPr/>
        </p:nvPicPr>
        <p:blipFill>
          <a:blip r:embed="rId2"/>
          <a:stretch>
            <a:fillRect/>
          </a:stretch>
        </p:blipFill>
        <p:spPr>
          <a:xfrm>
            <a:off x="262049" y="195943"/>
            <a:ext cx="11802598" cy="6540759"/>
          </a:xfrm>
          <a:prstGeom prst="rect">
            <a:avLst/>
          </a:prstGeom>
        </p:spPr>
      </p:pic>
    </p:spTree>
    <p:extLst>
      <p:ext uri="{BB962C8B-B14F-4D97-AF65-F5344CB8AC3E}">
        <p14:creationId xmlns:p14="http://schemas.microsoft.com/office/powerpoint/2010/main" val="314419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D731FE56-E94E-B9FF-C270-EC4DA9AF3A42}"/>
              </a:ext>
            </a:extLst>
          </p:cNvPr>
          <p:cNvPicPr>
            <a:picLocks noChangeAspect="1"/>
          </p:cNvPicPr>
          <p:nvPr/>
        </p:nvPicPr>
        <p:blipFill>
          <a:blip r:embed="rId2"/>
          <a:stretch>
            <a:fillRect/>
          </a:stretch>
        </p:blipFill>
        <p:spPr>
          <a:xfrm>
            <a:off x="218338" y="158620"/>
            <a:ext cx="11923017" cy="6634066"/>
          </a:xfrm>
          <a:prstGeom prst="rect">
            <a:avLst/>
          </a:prstGeom>
        </p:spPr>
      </p:pic>
    </p:spTree>
    <p:extLst>
      <p:ext uri="{BB962C8B-B14F-4D97-AF65-F5344CB8AC3E}">
        <p14:creationId xmlns:p14="http://schemas.microsoft.com/office/powerpoint/2010/main" val="284094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30AF3D7-CD4D-63FC-19F6-4EAD3033FF57}"/>
              </a:ext>
            </a:extLst>
          </p:cNvPr>
          <p:cNvPicPr>
            <a:picLocks noChangeAspect="1"/>
          </p:cNvPicPr>
          <p:nvPr/>
        </p:nvPicPr>
        <p:blipFill>
          <a:blip r:embed="rId2"/>
          <a:stretch>
            <a:fillRect/>
          </a:stretch>
        </p:blipFill>
        <p:spPr>
          <a:xfrm>
            <a:off x="139959" y="65501"/>
            <a:ext cx="11972590" cy="6792499"/>
          </a:xfrm>
          <a:prstGeom prst="rect">
            <a:avLst/>
          </a:prstGeom>
        </p:spPr>
      </p:pic>
    </p:spTree>
    <p:extLst>
      <p:ext uri="{BB962C8B-B14F-4D97-AF65-F5344CB8AC3E}">
        <p14:creationId xmlns:p14="http://schemas.microsoft.com/office/powerpoint/2010/main" val="60127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82F00F6-9751-CD20-2DD7-DAC5471615B1}"/>
              </a:ext>
            </a:extLst>
          </p:cNvPr>
          <p:cNvPicPr>
            <a:picLocks noChangeAspect="1"/>
          </p:cNvPicPr>
          <p:nvPr/>
        </p:nvPicPr>
        <p:blipFill rotWithShape="1">
          <a:blip r:embed="rId2"/>
          <a:srcRect l="1" r="2019"/>
          <a:stretch/>
        </p:blipFill>
        <p:spPr>
          <a:xfrm>
            <a:off x="415479" y="1244599"/>
            <a:ext cx="3712021" cy="2719673"/>
          </a:xfrm>
          <a:prstGeom prst="rect">
            <a:avLst/>
          </a:prstGeom>
        </p:spPr>
      </p:pic>
      <p:sp>
        <p:nvSpPr>
          <p:cNvPr id="4" name="Tekstfelt 3">
            <a:extLst>
              <a:ext uri="{FF2B5EF4-FFF2-40B4-BE49-F238E27FC236}">
                <a16:creationId xmlns:a16="http://schemas.microsoft.com/office/drawing/2014/main" id="{837E23BD-D90A-9DA6-6D60-7C4F8A00E74A}"/>
              </a:ext>
            </a:extLst>
          </p:cNvPr>
          <p:cNvSpPr txBox="1"/>
          <p:nvPr/>
        </p:nvSpPr>
        <p:spPr>
          <a:xfrm>
            <a:off x="2959100" y="469900"/>
            <a:ext cx="7442200" cy="523220"/>
          </a:xfrm>
          <a:prstGeom prst="rect">
            <a:avLst/>
          </a:prstGeom>
          <a:noFill/>
        </p:spPr>
        <p:txBody>
          <a:bodyPr wrap="square" rtlCol="0">
            <a:spAutoFit/>
          </a:bodyPr>
          <a:lstStyle/>
          <a:p>
            <a:r>
              <a:rPr lang="en-US" sz="2800" b="1" dirty="0"/>
              <a:t>ALMEN KIRKEGÅRD - GRAVSTEDET</a:t>
            </a:r>
            <a:endParaRPr lang="da-DK" sz="2800" b="1" dirty="0"/>
          </a:p>
        </p:txBody>
      </p:sp>
      <p:pic>
        <p:nvPicPr>
          <p:cNvPr id="10" name="Billede 9">
            <a:extLst>
              <a:ext uri="{FF2B5EF4-FFF2-40B4-BE49-F238E27FC236}">
                <a16:creationId xmlns:a16="http://schemas.microsoft.com/office/drawing/2014/main" id="{F1A7626D-A235-F30D-A458-13EF53A0A061}"/>
              </a:ext>
            </a:extLst>
          </p:cNvPr>
          <p:cNvPicPr>
            <a:picLocks noChangeAspect="1"/>
          </p:cNvPicPr>
          <p:nvPr/>
        </p:nvPicPr>
        <p:blipFill>
          <a:blip r:embed="rId3"/>
          <a:stretch>
            <a:fillRect/>
          </a:stretch>
        </p:blipFill>
        <p:spPr>
          <a:xfrm>
            <a:off x="4252356" y="2327564"/>
            <a:ext cx="7863445" cy="1406236"/>
          </a:xfrm>
          <a:prstGeom prst="rect">
            <a:avLst/>
          </a:prstGeom>
        </p:spPr>
      </p:pic>
      <p:sp>
        <p:nvSpPr>
          <p:cNvPr id="11" name="Tekstfelt 10">
            <a:extLst>
              <a:ext uri="{FF2B5EF4-FFF2-40B4-BE49-F238E27FC236}">
                <a16:creationId xmlns:a16="http://schemas.microsoft.com/office/drawing/2014/main" id="{16BE2B6B-0F70-FA7A-4874-F382A50654D0}"/>
              </a:ext>
            </a:extLst>
          </p:cNvPr>
          <p:cNvSpPr txBox="1"/>
          <p:nvPr/>
        </p:nvSpPr>
        <p:spPr>
          <a:xfrm>
            <a:off x="4267201" y="1155700"/>
            <a:ext cx="7170692" cy="1477328"/>
          </a:xfrm>
          <a:prstGeom prst="rect">
            <a:avLst/>
          </a:prstGeom>
          <a:noFill/>
        </p:spPr>
        <p:txBody>
          <a:bodyPr wrap="square" rtlCol="0">
            <a:spAutoFit/>
          </a:bodyPr>
          <a:lstStyle/>
          <a:p>
            <a:r>
              <a:rPr lang="en-US" sz="2400" b="1" dirty="0"/>
              <a:t>Brev til Sonja Hauberg. Juli 1942</a:t>
            </a:r>
          </a:p>
          <a:p>
            <a:r>
              <a:rPr lang="en-US" sz="2400" b="1" dirty="0"/>
              <a:t>Ikke afsendt</a:t>
            </a:r>
          </a:p>
          <a:p>
            <a:r>
              <a:rPr lang="en-US" sz="2400" b="1" dirty="0"/>
              <a:t>Destruktionsgenerationen</a:t>
            </a:r>
          </a:p>
          <a:p>
            <a:endParaRPr lang="da-DK" dirty="0"/>
          </a:p>
        </p:txBody>
      </p:sp>
      <p:sp>
        <p:nvSpPr>
          <p:cNvPr id="12" name="Tekstfelt 11">
            <a:extLst>
              <a:ext uri="{FF2B5EF4-FFF2-40B4-BE49-F238E27FC236}">
                <a16:creationId xmlns:a16="http://schemas.microsoft.com/office/drawing/2014/main" id="{9D099751-E8CA-39E9-F047-16D59277C7C5}"/>
              </a:ext>
            </a:extLst>
          </p:cNvPr>
          <p:cNvSpPr txBox="1"/>
          <p:nvPr/>
        </p:nvSpPr>
        <p:spPr>
          <a:xfrm>
            <a:off x="307049" y="4173881"/>
            <a:ext cx="11742709" cy="2492990"/>
          </a:xfrm>
          <a:prstGeom prst="rect">
            <a:avLst/>
          </a:prstGeom>
          <a:noFill/>
        </p:spPr>
        <p:txBody>
          <a:bodyPr wrap="square" rtlCol="0">
            <a:spAutoFit/>
          </a:bodyPr>
          <a:lstStyle/>
          <a:p>
            <a:r>
              <a:rPr lang="da-DK" sz="2400" dirty="0"/>
              <a:t>Farens tale på kirkegården ved kisten:</a:t>
            </a:r>
          </a:p>
          <a:p>
            <a:r>
              <a:rPr lang="da-DK" sz="2400" dirty="0"/>
              <a:t> Nu forstaar jeg bedre, Morten, at du altid havde saa travlt. Du skulde overkomme saa meget i dit korte Liv. Du blev kun 22 Aar. Vi er stolte af dig, Morten. Du har aldrig voldt os Sorg, altid Glæde. Du har forstaaet at ære din Fader og din Moder, altid parat til at hjælpe. Du har været vort Livs Lyspunkt, ikke alene vor Søn, men vor bedste Ven, og det skal du have Tak for. Vi er glade ved, at vi har haft dig. Farvel, vor store, dejlige Dreng</a:t>
            </a:r>
          </a:p>
          <a:p>
            <a:r>
              <a:rPr lang="da-DK" sz="1200" i="1" dirty="0"/>
              <a:t>(Aalborg Stiftstidendes omtale af Morten Nielsens begravelse 5.9.1944)</a:t>
            </a:r>
          </a:p>
        </p:txBody>
      </p:sp>
      <p:sp>
        <p:nvSpPr>
          <p:cNvPr id="13" name="Tekstfelt 12">
            <a:extLst>
              <a:ext uri="{FF2B5EF4-FFF2-40B4-BE49-F238E27FC236}">
                <a16:creationId xmlns:a16="http://schemas.microsoft.com/office/drawing/2014/main" id="{781377BF-B3AC-9C3B-C0BD-7E7BCA9162CB}"/>
              </a:ext>
            </a:extLst>
          </p:cNvPr>
          <p:cNvSpPr txBox="1"/>
          <p:nvPr/>
        </p:nvSpPr>
        <p:spPr>
          <a:xfrm>
            <a:off x="4350327" y="3733800"/>
            <a:ext cx="6906491" cy="276999"/>
          </a:xfrm>
          <a:prstGeom prst="rect">
            <a:avLst/>
          </a:prstGeom>
          <a:noFill/>
        </p:spPr>
        <p:txBody>
          <a:bodyPr wrap="square" rtlCol="0">
            <a:spAutoFit/>
          </a:bodyPr>
          <a:lstStyle/>
          <a:p>
            <a:r>
              <a:rPr lang="da-DK" sz="1200" i="1" kern="0" dirty="0">
                <a:effectLst/>
                <a:ea typeface="Calibri" panose="020F0502020204030204" pitchFamily="34" charset="0"/>
              </a:rPr>
              <a:t>(Breve fra Morten Nielsen. E-bog Gyldendal 2017, side 80-83)</a:t>
            </a:r>
            <a:endParaRPr lang="da-DK" sz="1200" i="1" dirty="0"/>
          </a:p>
        </p:txBody>
      </p:sp>
    </p:spTree>
    <p:extLst>
      <p:ext uri="{BB962C8B-B14F-4D97-AF65-F5344CB8AC3E}">
        <p14:creationId xmlns:p14="http://schemas.microsoft.com/office/powerpoint/2010/main" val="293252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AA787F1-7BB6-2975-3D77-7274484850FD}"/>
              </a:ext>
            </a:extLst>
          </p:cNvPr>
          <p:cNvPicPr>
            <a:picLocks noChangeAspect="1"/>
          </p:cNvPicPr>
          <p:nvPr/>
        </p:nvPicPr>
        <p:blipFill>
          <a:blip r:embed="rId2"/>
          <a:stretch>
            <a:fillRect/>
          </a:stretch>
        </p:blipFill>
        <p:spPr>
          <a:xfrm>
            <a:off x="225427" y="152400"/>
            <a:ext cx="11894741" cy="6638925"/>
          </a:xfrm>
          <a:prstGeom prst="rect">
            <a:avLst/>
          </a:prstGeom>
        </p:spPr>
      </p:pic>
    </p:spTree>
    <p:extLst>
      <p:ext uri="{BB962C8B-B14F-4D97-AF65-F5344CB8AC3E}">
        <p14:creationId xmlns:p14="http://schemas.microsoft.com/office/powerpoint/2010/main" val="331693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DD435E1-F554-EA57-8650-5AF1BBE8FF57}"/>
              </a:ext>
            </a:extLst>
          </p:cNvPr>
          <p:cNvPicPr>
            <a:picLocks noChangeAspect="1"/>
          </p:cNvPicPr>
          <p:nvPr/>
        </p:nvPicPr>
        <p:blipFill>
          <a:blip r:embed="rId2"/>
          <a:stretch>
            <a:fillRect/>
          </a:stretch>
        </p:blipFill>
        <p:spPr>
          <a:xfrm>
            <a:off x="281700" y="209550"/>
            <a:ext cx="11731811" cy="6496050"/>
          </a:xfrm>
          <a:prstGeom prst="rect">
            <a:avLst/>
          </a:prstGeom>
        </p:spPr>
      </p:pic>
    </p:spTree>
    <p:extLst>
      <p:ext uri="{BB962C8B-B14F-4D97-AF65-F5344CB8AC3E}">
        <p14:creationId xmlns:p14="http://schemas.microsoft.com/office/powerpoint/2010/main" val="62579033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153</Words>
  <Application>Microsoft Office PowerPoint</Application>
  <PresentationFormat>Widescreen</PresentationFormat>
  <Paragraphs>8</Paragraphs>
  <Slides>17</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Dorte Christensen</dc:creator>
  <cp:lastModifiedBy>Dorte Christensen</cp:lastModifiedBy>
  <cp:revision>2</cp:revision>
  <dcterms:created xsi:type="dcterms:W3CDTF">2023-02-27T09:56:24Z</dcterms:created>
  <dcterms:modified xsi:type="dcterms:W3CDTF">2023-02-27T15:20:52Z</dcterms:modified>
</cp:coreProperties>
</file>